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2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8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7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3E8F-4FBD-B840-A571-AB4EA25C9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3560A-C810-1648-A225-AACDDEC2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C7437-8067-DC45-B79F-54AA0B11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1560D-B372-BF4D-9FB2-84A52A30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F9F46-7507-2244-9E64-41AF7916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8558-1A29-0646-B464-802504926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4C542-AEC5-8D4E-87A6-C53E54D89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7027-57E9-7F4E-A5B2-5A74F7B3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4FE31-2A5C-E443-BCFB-B798DCF2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1E6FB-E13C-A542-A7B4-6BBBF601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3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28BD9-7F1F-BF43-B560-F0FB020AF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7C0A8-A155-754E-9D7D-047EABE3D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61644-4455-A947-8DF6-642214B13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9FAD7-0C5F-EC44-BA0E-2FB04AC56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4905-22AD-FA42-A483-A320544D0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75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25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C4BC7-E552-FC49-A6DD-E1E413346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9A75-DEA7-FD4C-B3BE-E2114F0D4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EED49-72E1-AD49-8D09-B6279965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4DE3B-36C8-E741-9555-E5A36010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CF9C1-C2D9-AC40-9B0D-87EDF335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1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9069C-B1FC-AF41-A739-BB1421C1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CEA34-5A88-794E-934A-F8C4A9962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1DAB-D882-C84C-9B79-C19B184C7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2B38-D68E-C344-AFAB-8D3B41B8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13006-E1B8-9A45-A98B-B6BC2491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3B7D-76B0-5D48-A48B-91F53939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1377-C925-1A4E-B51B-807AECB81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5A139-A8A0-7F4E-BB6F-C412016EC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69DE9-2F77-C748-9A98-8B205110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DC45C-D6B6-BA41-8A7E-3587F0EC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4428E-F08F-FD42-AC1F-0187DC54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3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9167F-3FDD-D240-84CB-898BD36AF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CF0A8-FD05-0045-AC71-D870754FD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B4CF6-9E8C-0245-A0C0-69FCFB0D9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56BFBF-E869-DA4A-81E4-DC5D22909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71D25-1B4C-E04C-A709-756146A49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84EA4B-52D9-7A4B-89EC-3A96DCFE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4FE0DE-9AE7-AC4C-A888-05027AC6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4029C-EE42-FA43-92F1-A47C93363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4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BC39-B719-4249-9B2C-451976589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3FA87-BF18-D448-90C5-1EB9F9C0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08E3F-38A5-FD43-A93E-1F5E68AE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67C3B-B44A-D745-8D4E-9AA4DB37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4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E9600-EAB0-1442-92B2-95A67D7D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B6913-467F-AA48-96D1-E798D598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4D34A-7C42-7640-9CCD-E018323A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7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6BBC-65B8-D74E-A4B9-C4BB191F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2728-AE43-4D40-96AD-FC4E8FD36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7896A-C0BE-EA48-AD76-31C457535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D4393-1242-C542-BF36-A896B8BC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AF7DF-2492-2845-8D7F-5106AD50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16FA3-4F6A-694B-9D47-AA94530D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7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7102-18A6-5D45-85F5-ECA63635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8D48F0-56DF-164B-927E-47767683D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CA024-ACE9-044D-9AAE-B21EB940F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3CA6E-C839-4349-AE3A-975246D7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55FAE7-B89E-D749-BBEC-DCB7F6423E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69635-73E3-BA4E-913B-B3107F6F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B9EF1-1F0C-3C4D-B7C4-0B268EF7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0AD026-8C5B-334A-85D6-8C09A682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2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2BB2E-93EB-9B4F-B872-97035FE1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354B-E4CD-5E4D-AF1E-BE9CB8224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413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663A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663AB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63AB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63AB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63AB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663AB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360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ECE9-9E9A-ED4A-93B7-E3C77CF0E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20409-0D90-674B-9A2B-622D6CBB5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60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Custom Design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ELLEN HAUSE</cp:lastModifiedBy>
  <cp:revision>4</cp:revision>
  <dcterms:created xsi:type="dcterms:W3CDTF">2020-08-24T14:16:20Z</dcterms:created>
  <dcterms:modified xsi:type="dcterms:W3CDTF">2020-08-25T13:00:20Z</dcterms:modified>
</cp:coreProperties>
</file>